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2" r:id="rId6"/>
    <p:sldId id="264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06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403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165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279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407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5329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309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84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86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532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5114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319CB-9D57-40AB-9622-BF33DAD2CA57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295EC-2AE0-4951-8189-AE6544F54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52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image" Target="../media/image4.png"/><Relationship Id="rId7" Type="http://schemas.openxmlformats.org/officeDocument/2006/relationships/package" Target="../embeddings/Microsoft_PowerPoint_Presentation1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" t="21545" r="35568" b="25516"/>
          <a:stretch>
            <a:fillRect/>
          </a:stretch>
        </p:blipFill>
        <p:spPr bwMode="auto">
          <a:xfrm>
            <a:off x="0" y="0"/>
            <a:ext cx="4241873" cy="139844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023360" y="2415896"/>
            <a:ext cx="4163568" cy="1623873"/>
          </a:xfrm>
        </p:spPr>
        <p:txBody>
          <a:bodyPr/>
          <a:lstStyle/>
          <a:p>
            <a:pPr marL="0" indent="0" algn="ctr" defTabSz="914396">
              <a:buNone/>
              <a:defRPr/>
            </a:pPr>
            <a:r>
              <a:rPr lang="en-US" sz="2727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Assignment - 3 </a:t>
            </a:r>
          </a:p>
          <a:p>
            <a:pPr marL="0" indent="0" algn="ctr" defTabSz="914396">
              <a:buNone/>
              <a:defRPr/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 </a:t>
            </a:r>
          </a:p>
          <a:p>
            <a:pPr marL="0" indent="0" algn="ctr" defTabSz="914396">
              <a:buNone/>
              <a:defRPr/>
            </a:pPr>
            <a:r>
              <a:rPr lang="en-IN" sz="2727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BBA </a:t>
            </a:r>
            <a:r>
              <a:rPr lang="en-IN" sz="2727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IN" sz="2727" b="1" baseline="30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</a:t>
            </a:r>
            <a:r>
              <a:rPr lang="en-IN" sz="2727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SEM (2022-23)</a:t>
            </a:r>
          </a:p>
          <a:p>
            <a:pPr marL="0" indent="0" defTabSz="914396">
              <a:buNone/>
              <a:defRPr/>
            </a:pPr>
            <a:endParaRPr lang="en-IN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00" name="TextBox 6"/>
          <p:cNvSpPr txBox="1">
            <a:spLocks noChangeArrowheads="1"/>
          </p:cNvSpPr>
          <p:nvPr/>
        </p:nvSpPr>
        <p:spPr bwMode="auto">
          <a:xfrm>
            <a:off x="1077404" y="4879859"/>
            <a:ext cx="2379085" cy="1015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/>
            <a:r>
              <a:rPr lang="en-IN" altLang="en-US" sz="2182" b="1" u="sng" dirty="0"/>
              <a:t>Submitted </a:t>
            </a:r>
            <a:r>
              <a:rPr lang="en-IN" altLang="en-US" sz="2182" b="1" u="sng" dirty="0" smtClean="0"/>
              <a:t>By-</a:t>
            </a:r>
            <a:endParaRPr lang="en-US" altLang="en-US" sz="1909" dirty="0"/>
          </a:p>
          <a:p>
            <a:pPr eaLnBrk="1" hangingPunct="1"/>
            <a:r>
              <a:rPr lang="en-US" altLang="en-US" sz="1909" dirty="0"/>
              <a:t>Shankh </a:t>
            </a:r>
            <a:r>
              <a:rPr lang="en-US" altLang="en-US" sz="1909" dirty="0" smtClean="0"/>
              <a:t>Bansal</a:t>
            </a:r>
          </a:p>
          <a:p>
            <a:pPr eaLnBrk="1" hangingPunct="1"/>
            <a:r>
              <a:rPr lang="en-US" altLang="en-US" sz="1909" dirty="0" smtClean="0"/>
              <a:t>AU22C1013</a:t>
            </a:r>
            <a:endParaRPr lang="en-US" altLang="en-US" sz="1909" dirty="0"/>
          </a:p>
        </p:txBody>
      </p:sp>
      <p:sp>
        <p:nvSpPr>
          <p:cNvPr id="4101" name="TextBox 8"/>
          <p:cNvSpPr txBox="1">
            <a:spLocks noChangeArrowheads="1"/>
          </p:cNvSpPr>
          <p:nvPr/>
        </p:nvSpPr>
        <p:spPr bwMode="auto">
          <a:xfrm>
            <a:off x="8254097" y="4879859"/>
            <a:ext cx="2379085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lnSpc>
                <a:spcPts val="2618"/>
              </a:lnSpc>
            </a:pPr>
            <a:r>
              <a:rPr lang="en-US" altLang="en-US" sz="2182" b="1" u="sng" dirty="0"/>
              <a:t>Submitted To- </a:t>
            </a:r>
          </a:p>
          <a:p>
            <a:pPr eaLnBrk="1" hangingPunct="1">
              <a:lnSpc>
                <a:spcPts val="2618"/>
              </a:lnSpc>
            </a:pPr>
            <a:r>
              <a:rPr lang="en-US" altLang="en-US" sz="1909" dirty="0" smtClean="0"/>
              <a:t>Dr. Gaurav Bagra  </a:t>
            </a:r>
            <a:endParaRPr lang="en-IN" altLang="en-US" sz="1909" dirty="0"/>
          </a:p>
        </p:txBody>
      </p:sp>
      <p:pic>
        <p:nvPicPr>
          <p:cNvPr id="41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64" t="21545" r="-165" b="25516"/>
          <a:stretch>
            <a:fillRect/>
          </a:stretch>
        </p:blipFill>
        <p:spPr bwMode="auto">
          <a:xfrm>
            <a:off x="10474950" y="-7074"/>
            <a:ext cx="1724640" cy="1432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625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Winter Glisten" pitchFamily="50" charset="0"/>
              </a:rPr>
              <a:t>Objective </a:t>
            </a:r>
            <a:endParaRPr lang="en-IN" sz="6000" b="1" dirty="0">
              <a:latin typeface="Winter Glisten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smtClean="0"/>
              <a:t>To clarify terminology.</a:t>
            </a:r>
            <a:endParaRPr lang="en-IN" sz="2400" dirty="0"/>
          </a:p>
          <a:p>
            <a:pPr>
              <a:lnSpc>
                <a:spcPct val="100000"/>
              </a:lnSpc>
            </a:pPr>
            <a:r>
              <a:rPr lang="en-US" sz="2400" dirty="0" smtClean="0"/>
              <a:t>To </a:t>
            </a:r>
            <a:r>
              <a:rPr lang="en-IN" sz="2400" dirty="0"/>
              <a:t>improve </a:t>
            </a:r>
            <a:r>
              <a:rPr lang="en-IN" sz="2400" dirty="0" smtClean="0"/>
              <a:t>performance.</a:t>
            </a:r>
          </a:p>
          <a:p>
            <a:pPr>
              <a:lnSpc>
                <a:spcPct val="100000"/>
              </a:lnSpc>
            </a:pPr>
            <a:r>
              <a:rPr lang="en-IN" sz="2400" dirty="0"/>
              <a:t>T</a:t>
            </a:r>
            <a:r>
              <a:rPr lang="en-IN" sz="2400" dirty="0" smtClean="0"/>
              <a:t>o</a:t>
            </a:r>
            <a:r>
              <a:rPr lang="en-IN" sz="2400" dirty="0"/>
              <a:t> maintain quality </a:t>
            </a:r>
            <a:r>
              <a:rPr lang="en-IN" sz="2400" dirty="0" smtClean="0"/>
              <a:t>standards.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To </a:t>
            </a:r>
            <a:r>
              <a:rPr lang="en-US" sz="2400" dirty="0"/>
              <a:t>explain the discussion leading process</a:t>
            </a:r>
            <a:r>
              <a:rPr lang="en-US" sz="24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To acquire large amount of knowledge in short time.</a:t>
            </a:r>
          </a:p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22115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Winter Glisten" pitchFamily="50" charset="0"/>
              </a:rPr>
              <a:t>Process </a:t>
            </a:r>
            <a:endParaRPr lang="en-IN" sz="6000" b="1" dirty="0">
              <a:latin typeface="Winter Glisten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/>
              <a:t>Choosing up a topic.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/>
              <a:t>Creating a presentation about the topic.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/>
              <a:t>Presenting it in the class.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/>
              <a:t>Got to know the improvements in PPT.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/>
              <a:t>Discussed about failure of 50 companies.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0034"/>
          <a:stretch/>
        </p:blipFill>
        <p:spPr>
          <a:xfrm>
            <a:off x="8460767" y="3236977"/>
            <a:ext cx="3731233" cy="362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77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Winter Glisten" pitchFamily="50" charset="0"/>
              </a:rPr>
              <a:t>Glimpse </a:t>
            </a:r>
            <a:endParaRPr lang="en-IN" sz="6000" b="1" dirty="0">
              <a:latin typeface="Winter Glisten" pitchFamily="5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861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5900" y="0"/>
            <a:ext cx="30861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9867" b="40000"/>
          <a:stretch/>
        </p:blipFill>
        <p:spPr>
          <a:xfrm>
            <a:off x="3447666" y="1452424"/>
            <a:ext cx="5296667" cy="23697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t="31733" b="31733"/>
          <a:stretch/>
        </p:blipFill>
        <p:spPr>
          <a:xfrm>
            <a:off x="4389634" y="3986784"/>
            <a:ext cx="3412731" cy="2770632"/>
          </a:xfrm>
          <a:prstGeom prst="rect">
            <a:avLst/>
          </a:prstGeom>
        </p:spPr>
      </p:pic>
      <p:graphicFrame>
        <p:nvGraphicFramePr>
          <p:cNvPr id="3" name="Object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14205"/>
              </p:ext>
            </p:extLst>
          </p:nvPr>
        </p:nvGraphicFramePr>
        <p:xfrm>
          <a:off x="7996932" y="606583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resentation" showAsIcon="1" r:id="rId7" imgW="914400" imgH="792360" progId="PowerPoint.Show.12">
                  <p:embed/>
                </p:oleObj>
              </mc:Choice>
              <mc:Fallback>
                <p:oleObj name="Presentation" showAsIcon="1" r:id="rId7" imgW="914400" imgH="79236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996932" y="606583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7109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 algn="ctr"/>
            <a:r>
              <a:rPr lang="en-US" sz="6000" dirty="0" smtClean="0">
                <a:latin typeface="Winter Glisten" pitchFamily="50" charset="0"/>
              </a:rPr>
              <a:t>Nike </a:t>
            </a:r>
            <a:endParaRPr lang="en-IN" sz="6000" dirty="0">
              <a:latin typeface="Winter Glisten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1929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N</a:t>
            </a:r>
            <a:r>
              <a:rPr lang="en-US" sz="2400" dirty="0" smtClean="0"/>
              <a:t>ike headquarters is located in Beaverton, US.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Nike is currently having 4400 employees.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Nike, originally known as </a:t>
            </a:r>
            <a:r>
              <a:rPr lang="en-US" sz="2400" dirty="0"/>
              <a:t>B</a:t>
            </a:r>
            <a:r>
              <a:rPr lang="en-US" sz="2400" dirty="0" smtClean="0"/>
              <a:t>lue </a:t>
            </a:r>
            <a:r>
              <a:rPr lang="en-US" sz="2400" dirty="0"/>
              <a:t>R</a:t>
            </a:r>
            <a:r>
              <a:rPr lang="en-US" sz="2400" dirty="0" smtClean="0"/>
              <a:t>ibbon Sports.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Nike is an multinational company that is engaged in the design, development, management of worldwide sales of footwear, accessories and services.</a:t>
            </a:r>
            <a:endParaRPr lang="en-IN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933700" cy="1562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300" y="0"/>
            <a:ext cx="29337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71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sscuss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7944" y="1513430"/>
            <a:ext cx="8516112" cy="38311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7191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Winter Glisten" pitchFamily="50" charset="0"/>
              </a:rPr>
              <a:t>Problems </a:t>
            </a:r>
            <a:endParaRPr lang="en-IN" sz="6000" b="1" dirty="0">
              <a:latin typeface="Winter Glisten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Company profit of the financial year ending may 2001 would fall short of 24 percent.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Nike claimed that failure of supply chain produced by 12 not perform well &amp; generate.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The problems would cost $80 to $100 million in sales for that quarter.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The failure effects </a:t>
            </a:r>
            <a:r>
              <a:rPr lang="en-US" sz="2400" dirty="0"/>
              <a:t>N</a:t>
            </a:r>
            <a:r>
              <a:rPr lang="en-US" sz="2400" dirty="0" smtClean="0"/>
              <a:t>ike reputation as an innovative user of technology.</a:t>
            </a:r>
          </a:p>
          <a:p>
            <a:pPr>
              <a:lnSpc>
                <a:spcPct val="150000"/>
              </a:lnSpc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27110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Winter Glisten" pitchFamily="50" charset="0"/>
              </a:rPr>
              <a:t>Learning outcomes </a:t>
            </a:r>
            <a:endParaRPr lang="en-IN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smtClean="0"/>
              <a:t>Gives confidence.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Allow us to expound on our thoughts.</a:t>
            </a:r>
          </a:p>
          <a:p>
            <a:pPr>
              <a:lnSpc>
                <a:spcPct val="100000"/>
              </a:lnSpc>
            </a:pPr>
            <a:r>
              <a:rPr lang="en-US" sz="2400" dirty="0" smtClean="0"/>
              <a:t>Encourages you to perform better next time. 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Promote a deeper understanding of a topic</a:t>
            </a:r>
            <a:r>
              <a:rPr lang="en-US" sz="24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To increase your confidence in speaking.</a:t>
            </a:r>
            <a:endParaRPr lang="en-IN" sz="2400" dirty="0"/>
          </a:p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endParaRPr lang="en-US" sz="2400" dirty="0" smtClean="0"/>
          </a:p>
          <a:p>
            <a:pPr>
              <a:lnSpc>
                <a:spcPct val="100000"/>
              </a:lnSpc>
            </a:pPr>
            <a:endParaRPr lang="en-IN" sz="2400" cap="all" dirty="0" smtClean="0"/>
          </a:p>
          <a:p>
            <a:pPr>
              <a:lnSpc>
                <a:spcPct val="100000"/>
              </a:lnSpc>
            </a:pPr>
            <a:endParaRPr lang="en-US" sz="2400" dirty="0" smtClean="0"/>
          </a:p>
          <a:p>
            <a:pPr>
              <a:lnSpc>
                <a:spcPct val="100000"/>
              </a:lnSpc>
            </a:pPr>
            <a:endParaRPr lang="en-US" sz="2400" dirty="0" smtClean="0"/>
          </a:p>
          <a:p>
            <a:pPr>
              <a:lnSpc>
                <a:spcPct val="100000"/>
              </a:lnSpc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4996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4063</TotalTime>
  <Words>199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Winter Glisten</vt:lpstr>
      <vt:lpstr>Office Theme</vt:lpstr>
      <vt:lpstr>Microsoft PowerPoint Presentation</vt:lpstr>
      <vt:lpstr>PowerPoint Presentation</vt:lpstr>
      <vt:lpstr>Objective </vt:lpstr>
      <vt:lpstr>Process </vt:lpstr>
      <vt:lpstr>Glimpse </vt:lpstr>
      <vt:lpstr>Nike </vt:lpstr>
      <vt:lpstr>PowerPoint Presentation</vt:lpstr>
      <vt:lpstr>Problems </vt:lpstr>
      <vt:lpstr>Learning outcomes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triphmailone@gmail.com</dc:creator>
  <cp:lastModifiedBy>triphmailone@gmail.com</cp:lastModifiedBy>
  <cp:revision>8</cp:revision>
  <dcterms:created xsi:type="dcterms:W3CDTF">2022-12-05T20:19:31Z</dcterms:created>
  <dcterms:modified xsi:type="dcterms:W3CDTF">2022-12-14T17:57:09Z</dcterms:modified>
</cp:coreProperties>
</file>

<file path=docProps/thumbnail.jpeg>
</file>